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pline Sans"/>
      <p:regular r:id="rId13"/>
    </p:embeddedFont>
    <p:embeddedFont>
      <p:font typeface="Spline Sans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reactjs.org/docs/getting-started.html" TargetMode="External"/><Relationship Id="rId2" Type="http://schemas.openxmlformats.org/officeDocument/2006/relationships/hyperlink" Target="https://mui.com" TargetMode="External"/><Relationship Id="rId3" Type="http://schemas.openxmlformats.org/officeDocument/2006/relationships/hyperlink" Target="https://nodejs.org" TargetMode="External"/><Relationship Id="rId4" Type="http://schemas.openxmlformats.org/officeDocument/2006/relationships/hyperlink" Target="https://www.mongodb.com/docs/" TargetMode="External"/><Relationship Id="rId5" Type="http://schemas.openxmlformats.org/officeDocument/2006/relationships/hyperlink" Target="https://www.typescriptlang.org/docs/" TargetMode="External"/><Relationship Id="rId6" Type="http://schemas.openxmlformats.org/officeDocument/2006/relationships/hyperlink" Target="https://git-scm.com/doc" TargetMode="External"/><Relationship Id="rId7" Type="http://schemas.openxmlformats.org/officeDocument/2006/relationships/hyperlink" Target="https://material.io/design" TargetMode="External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02443"/>
            <a:ext cx="7340441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FundFlow: Expense Tracking and Budget Management Application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4751903"/>
            <a:ext cx="7340441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FundFlow helps users efficiently manage expenses, budgets, and shopping lists. It includes an AI bot for financial insights.</a:t>
            </a:r>
            <a:endParaRPr lang="en-US" sz="1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3248" y="2433876"/>
            <a:ext cx="4913590" cy="33618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7352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 Members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3676293"/>
            <a:ext cx="6308288" cy="914043"/>
          </a:xfrm>
          <a:prstGeom prst="roundRect">
            <a:avLst>
              <a:gd name="adj" fmla="val 4131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63241" y="395847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Soham Chavan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41049" y="3676293"/>
            <a:ext cx="6308288" cy="914043"/>
          </a:xfrm>
          <a:prstGeom prst="roundRect">
            <a:avLst>
              <a:gd name="adj" fmla="val 4131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723227" y="395847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Sumeet Rane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81063" y="4842034"/>
            <a:ext cx="6308288" cy="914043"/>
          </a:xfrm>
          <a:prstGeom prst="roundRect">
            <a:avLst>
              <a:gd name="adj" fmla="val 4131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63241" y="512421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Tejaswini Chavan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41049" y="4842034"/>
            <a:ext cx="6308288" cy="914043"/>
          </a:xfrm>
          <a:prstGeom prst="roundRect">
            <a:avLst>
              <a:gd name="adj" fmla="val 41316"/>
            </a:avLst>
          </a:prstGeom>
          <a:solidFill>
            <a:srgbClr val="0A081B"/>
          </a:solidFill>
          <a:ln w="30480">
            <a:solidFill>
              <a:srgbClr val="F9D93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23227" y="512421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Prapti Sanghavi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45506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FundFlow?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657832"/>
            <a:ext cx="4037648" cy="2495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546794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Simplicity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1063" y="5968603"/>
            <a:ext cx="403764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Effortless financial management with an easy-to-use interface.</a:t>
            </a:r>
            <a:endParaRPr lang="en-US" sz="1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257" y="2657832"/>
            <a:ext cx="4037767" cy="24954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6257" y="546794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96257" y="5968603"/>
            <a:ext cx="403776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Streamlines expense tracking, budgeting, and shopping lists.</a:t>
            </a:r>
            <a:endParaRPr lang="en-US" sz="1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571" y="2657832"/>
            <a:ext cx="4037648" cy="24954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1571" y="546794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1571" y="5968603"/>
            <a:ext cx="403764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Empowers everyone to take control of their finances.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12" y="523637"/>
            <a:ext cx="4232315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512" y="1433512"/>
            <a:ext cx="3110032" cy="19221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512" y="3593663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Expense Tracking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66512" y="3972282"/>
            <a:ext cx="311003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Categorize expenses easily.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74" y="1433512"/>
            <a:ext cx="3110151" cy="19221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62174" y="3593663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Budgeting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062174" y="3972282"/>
            <a:ext cx="311015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budgets and receive alerts.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956" y="1433512"/>
            <a:ext cx="3110151" cy="19221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7956" y="3593663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Shopping List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57956" y="3972282"/>
            <a:ext cx="311015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 your shopping list effortlessly.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3738" y="1433512"/>
            <a:ext cx="3110151" cy="192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53738" y="3593663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Financial Insights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853738" y="3972282"/>
            <a:ext cx="311015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Gain insightful reports and visualizations.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12" y="5153144"/>
            <a:ext cx="3110032" cy="192214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6512" y="7313295"/>
            <a:ext cx="2116098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Assistant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66512" y="7691914"/>
            <a:ext cx="311003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Get financial assistance and insights.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32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55" y="2737366"/>
            <a:ext cx="3987998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 Stack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55" y="3504962"/>
            <a:ext cx="448628" cy="448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55" y="4133017"/>
            <a:ext cx="199394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React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28055" y="4489847"/>
            <a:ext cx="3141702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Powerful TypeScript library for building dynamic user interfaces.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38" y="3504962"/>
            <a:ext cx="448628" cy="448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38838" y="4133017"/>
            <a:ext cx="199394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Node.js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4038838" y="4489847"/>
            <a:ext cx="3141821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Server-side JavaScript runtime environment for building robust backend systems.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741" y="3504962"/>
            <a:ext cx="448628" cy="4486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9741" y="4133017"/>
            <a:ext cx="199394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MongoDB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449741" y="4489847"/>
            <a:ext cx="3141702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Document-oriented database for storing and retrieving financial data.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0524" y="3504962"/>
            <a:ext cx="448628" cy="4486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60524" y="4133017"/>
            <a:ext cx="199394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Git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0860524" y="4489847"/>
            <a:ext cx="3141821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Version control system for managing and collaborating on code.</a:t>
            </a:r>
            <a:endParaRPr lang="en-US" sz="14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55" y="5889308"/>
            <a:ext cx="448628" cy="44862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28055" y="6517362"/>
            <a:ext cx="199394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TypeScript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628055" y="6874193"/>
            <a:ext cx="3141702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TypeScript is widely used in modern web development frameworks.</a:t>
            </a:r>
            <a:endParaRPr lang="en-US" sz="140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838" y="5889308"/>
            <a:ext cx="448628" cy="44862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038838" y="6517362"/>
            <a:ext cx="1993940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Material UI</a:t>
            </a:r>
            <a:endParaRPr lang="en-US" sz="1550" dirty="0"/>
          </a:p>
        </p:txBody>
      </p:sp>
      <p:sp>
        <p:nvSpPr>
          <p:cNvPr id="21" name="Text 12"/>
          <p:cNvSpPr/>
          <p:nvPr/>
        </p:nvSpPr>
        <p:spPr>
          <a:xfrm>
            <a:off x="4038838" y="6874193"/>
            <a:ext cx="3141821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Material UI is an open-source React component library that implements Google's Material Design.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25441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References 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881063" y="2311479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 React and Material UI Documentation 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299751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 React: </a:t>
            </a:r>
            <a:pPr indent="0" marL="0">
              <a:lnSpc>
                <a:spcPts val="3150"/>
              </a:lnSpc>
              <a:buNone/>
            </a:pPr>
            <a:r>
              <a:rPr lang="en-US" sz="1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• Material UI: </a:t>
            </a:r>
            <a:pPr indent="0" marL="0">
              <a:lnSpc>
                <a:spcPts val="3150"/>
              </a:lnSpc>
              <a:buNone/>
            </a:pPr>
            <a:r>
              <a:rPr lang="en-US" sz="1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https://mui.com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3683556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2. Node.js Official Website • </a:t>
            </a:r>
            <a:pPr indent="0" marL="0">
              <a:lnSpc>
                <a:spcPts val="3150"/>
              </a:lnSpc>
              <a:buNone/>
            </a:pPr>
            <a:r>
              <a:rPr lang="en-US" sz="1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4369594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 MongoDB Documentation • </a:t>
            </a:r>
            <a:pPr indent="0" marL="0">
              <a:lnSpc>
                <a:spcPts val="3150"/>
              </a:lnSpc>
              <a:buNone/>
            </a:pPr>
            <a:r>
              <a:rPr lang="en-US" sz="1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https://www.mongodb.com/docs/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055632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4. TypeScript Handbook • </a:t>
            </a:r>
            <a:pPr indent="0" marL="0">
              <a:lnSpc>
                <a:spcPts val="3150"/>
              </a:lnSpc>
              <a:buNone/>
            </a:pPr>
            <a:r>
              <a:rPr lang="en-US" sz="1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https://www.typescriptlang.org/docs/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81063" y="5741670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5. Git Version Control • </a:t>
            </a:r>
            <a:pPr indent="0" marL="0">
              <a:lnSpc>
                <a:spcPts val="3150"/>
              </a:lnSpc>
              <a:buNone/>
            </a:pPr>
            <a:r>
              <a:rPr lang="en-US" sz="1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https://git-scm.com/doc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81063" y="642770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6. Design Principles • Google’s Material Design Guidelines: </a:t>
            </a:r>
            <a:pPr indent="0" marL="0">
              <a:lnSpc>
                <a:spcPts val="3150"/>
              </a:lnSpc>
              <a:buNone/>
            </a:pPr>
            <a:r>
              <a:rPr lang="en-US" sz="1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https://material.io/design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2024-12-08T03:49:49Z</dcterms:created>
  <dcterms:modified xsi:type="dcterms:W3CDTF">2024-12-08T03:49:49Z</dcterms:modified>
</cp:coreProperties>
</file>